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C7D2-FE45-4906-B933-0C4856A7AFB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8DCB5-AB9B-48E1-A1EA-63B1F0558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063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C7D2-FE45-4906-B933-0C4856A7AFB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8DCB5-AB9B-48E1-A1EA-63B1F0558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783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C7D2-FE45-4906-B933-0C4856A7AFB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8DCB5-AB9B-48E1-A1EA-63B1F0558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688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C7D2-FE45-4906-B933-0C4856A7AFB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8DCB5-AB9B-48E1-A1EA-63B1F0558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68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C7D2-FE45-4906-B933-0C4856A7AFB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8DCB5-AB9B-48E1-A1EA-63B1F0558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553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C7D2-FE45-4906-B933-0C4856A7AFB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8DCB5-AB9B-48E1-A1EA-63B1F0558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857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C7D2-FE45-4906-B933-0C4856A7AFB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8DCB5-AB9B-48E1-A1EA-63B1F0558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015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C7D2-FE45-4906-B933-0C4856A7AFB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8DCB5-AB9B-48E1-A1EA-63B1F0558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297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C7D2-FE45-4906-B933-0C4856A7AFB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8DCB5-AB9B-48E1-A1EA-63B1F0558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706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C7D2-FE45-4906-B933-0C4856A7AFB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8DCB5-AB9B-48E1-A1EA-63B1F0558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983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C7D2-FE45-4906-B933-0C4856A7AFB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8DCB5-AB9B-48E1-A1EA-63B1F0558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732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DC7D2-FE45-4906-B933-0C4856A7AFBC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8DCB5-AB9B-48E1-A1EA-63B1F0558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152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21882"/>
            <a:ext cx="6238875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One story told three ways:</a:t>
            </a:r>
            <a:br>
              <a:rPr lang="en-US" dirty="0" smtClean="0"/>
            </a:br>
            <a:r>
              <a:rPr lang="en-US" dirty="0" smtClean="0"/>
              <a:t>only using passé compose, only using </a:t>
            </a:r>
            <a:r>
              <a:rPr lang="en-US" dirty="0" err="1" smtClean="0"/>
              <a:t>imparfait</a:t>
            </a:r>
            <a:r>
              <a:rPr lang="en-US" dirty="0" smtClean="0"/>
              <a:t>, or using a mix of both</a:t>
            </a:r>
            <a:br>
              <a:rPr lang="en-US" dirty="0" smtClean="0"/>
            </a:br>
            <a:r>
              <a:rPr lang="en-US" dirty="0" smtClean="0"/>
              <a:t>Which is which?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34244" t="19721" r="37639" b="12549"/>
          <a:stretch/>
        </p:blipFill>
        <p:spPr bwMode="auto">
          <a:xfrm>
            <a:off x="6200775" y="-114299"/>
            <a:ext cx="5857875" cy="68754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82027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7408" t="18126" r="37638" b="12549"/>
          <a:stretch/>
        </p:blipFill>
        <p:spPr bwMode="auto">
          <a:xfrm>
            <a:off x="628650" y="180974"/>
            <a:ext cx="11420476" cy="66770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57712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</Words>
  <Application>Microsoft Office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One story told three ways: only using passé compose, only using imparfait, or using a mix of both Which is which?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One story told three ways: only using passé compose, only using imparfait, or using a mix of both Which is which?</dc:title>
  <dc:creator>Danielle Berndt</dc:creator>
  <cp:lastModifiedBy>Danielle Berndt</cp:lastModifiedBy>
  <cp:revision>2</cp:revision>
  <dcterms:created xsi:type="dcterms:W3CDTF">2016-03-14T16:38:00Z</dcterms:created>
  <dcterms:modified xsi:type="dcterms:W3CDTF">2016-03-14T16:39:05Z</dcterms:modified>
</cp:coreProperties>
</file>